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6F1D-F79B-B813-D08C-5E08AF1C4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74EEE-362D-CBBA-2D4C-F69697063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EEB38-2272-84D5-2351-8DE1B07F0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20DC3-09AB-69FF-A264-99C37BF6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1826F-8017-36B0-31DD-5E3B1BC0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2051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B7E0-5737-E02B-8191-6D5FEA2F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6B8EB-CBB8-3418-CA24-2BDEC1E3C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359E6-409D-6B0D-5DC0-9DCB36F5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9699B-C43C-EF02-4769-26A39BC7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71A3-473C-8BEA-2049-576625B7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616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09E01-6E1C-35AA-3025-001B8264F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DD682-218A-8586-9E24-D32BAB306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30275-23C4-3649-89D7-52007427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25DF6-00DD-63B2-4CFB-A64B4449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8F373-1BC9-8B87-94A4-4FC4070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290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F0C5-0CFA-11D4-035C-6F8F6FD1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4ADD-9503-19CB-D590-3F747EB31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F6CE-F751-FA40-3C08-72AC316D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EBEBC-9FD2-524E-322A-26CA89D3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FD83-2A94-348E-2711-4C575D70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0052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DEAA-2170-0542-0F5A-6B3B522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0D8BD-1229-7704-9393-5CA345C29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DF37C-01DF-99B0-DCC5-858466C3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E9BFF-8EC8-7551-574D-07A8FA6D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75DFE-EB6E-64EB-05DE-9F5D27CF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3323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1444B-5F52-AC40-B0C7-E538CFD2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82ECA-68F9-EED2-1267-82EB3B5D3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338F9-E049-855D-A782-553052014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10328-792C-80D2-7C9A-D1C4FEE3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AF53E-7D44-E936-4E6B-B2D6AAD1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859AD-F22C-4CE8-B440-08209396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319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6D95-1DF7-44A3-EE39-BB46F614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63D73-5F00-1E0A-6D3F-3ECA1132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2032C-6D19-B433-C186-B8E262F02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8DBBF-8B93-A7A9-B82C-6BBDC9C8B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9E71A9-E5BF-0B71-12F2-2A22071D4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C3D27-F524-6000-54FC-0478B8F2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19DBE-3FC9-7E5A-5104-B47E2DE8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21C3A-818A-7244-908A-CA6347061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8242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076F-43B8-BB98-1714-0F6694CFC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20CE2-C7E0-E403-4A7E-34EA288F5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5171D-5067-6F08-3A07-55D66303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C4FEF-33BA-BBA2-DA41-09A68876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31765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C5E17-03BE-F91C-A0BD-C8839187F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D6F99-251A-60EA-90EE-BC0BE052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ABED2-0A6A-93DF-8EA5-50842C65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0176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089E-D1D6-479D-2598-4DAA5A2A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18865-DDEF-423A-CCF1-B993274E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95A5B-97CC-5A54-DF04-B1A99FAB1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03687-F2EF-8A89-884A-C9676676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B9CEA-A5EE-F13D-176C-D8DB54DF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43E08-3275-C3DF-634D-C8CE53A1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6661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979A-4D7F-CA72-8FC4-1B5CB7D40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286D6-204C-673C-3C8C-80FAA25D4D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EB60-8850-F8DE-A003-21C7577CF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228DD-FAF2-D09C-AC28-CD369441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5DBC0-15E4-4BFD-5EDB-FBF7133B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34714-08B1-C783-483E-D7939090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34599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6835F-9E95-4551-E23C-DEE353AB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5BC86-355E-0A7F-3218-165A6D5B7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5C56E-A1F1-2A8D-7F2B-9911E1097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51AC9-51F3-461E-AAE0-71753FC8B238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39D11-2BB4-5222-04BB-B90A24983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99FA8-A079-21D5-8ABE-FC12851C4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39160-4CA6-4A07-BBF1-8EB2611768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755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11DEA8-1F83-75FA-65C9-B2FF8DA60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7809470" cy="46745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Coolest Project Malaysia Competition Web Category 2019 – team project(2</a:t>
            </a:r>
            <a:r>
              <a:rPr lang="en-US" baseline="30000" dirty="0"/>
              <a:t>nd</a:t>
            </a:r>
            <a:r>
              <a:rPr lang="en-US" dirty="0"/>
              <a:t> place)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EEB1C-01DE-DED5-D768-0E5415EA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584"/>
            <a:ext cx="12192000" cy="65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2DA8-54EF-3DCD-31EE-304FBD1CD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18C636C-2080-C9A1-2E15-FE49E2B53FC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5931244" cy="502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Degree ASP.NET (2024) – Group assignment</a:t>
            </a:r>
            <a:endParaRPr lang="en-MY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67BFA9-64E5-77B7-36AB-DD42052AA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0" y="502508"/>
            <a:ext cx="11302571" cy="606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17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82AB-3B29-9A27-CD48-9718D6A4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3547AA5-ED67-CA07-7CF0-DDE579AE1EA0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5931244" cy="502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Degree ASP.NET (2024) – Group assignment</a:t>
            </a:r>
            <a:endParaRPr lang="en-MY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5A3095-4B27-910A-D3D9-E8B204933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761358"/>
            <a:ext cx="11436594" cy="518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64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2FCBF-42B3-75DD-3617-62C965207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D1075E8-74DF-7502-71E4-125C4443BED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755027" cy="502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Mobile Application with Android Studio (2025) – Group assignment</a:t>
            </a:r>
            <a:endParaRPr lang="en-M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539626-B797-C909-BA38-B3C4BD0F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72" y="420130"/>
            <a:ext cx="2627952" cy="5898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AFA25-17AA-4C1D-2F50-19B6F8F58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195" y="420130"/>
            <a:ext cx="2627952" cy="58982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8A52DC-5F09-7EE1-33FE-F49110BA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918" y="420130"/>
            <a:ext cx="2627952" cy="5898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D141FF-7D5A-8C85-D3A3-FB2B51E51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8" y="420130"/>
            <a:ext cx="2627953" cy="589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6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E97F-6420-DEC7-DC51-F70AC09B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3145F-5364-FC75-56DB-EC50D7D9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3" y="365125"/>
            <a:ext cx="11532973" cy="624044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CED544B-48E9-552F-4DCA-9FD209B75E4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755027" cy="50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Improve Student’s Web Project – </a:t>
            </a:r>
            <a:r>
              <a:rPr lang="en-US" sz="1600" dirty="0" err="1"/>
              <a:t>Aimsity</a:t>
            </a:r>
            <a:r>
              <a:rPr lang="en-US" sz="1600" dirty="0"/>
              <a:t>, 2025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367121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DCFFB-E969-6180-9C2C-02FF2EE3F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D889-0362-F455-4584-4A8000E7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5A3F667-5547-8A87-0B86-95E2BBC8E62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755027" cy="50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Improve Student’s Web Project – </a:t>
            </a:r>
            <a:r>
              <a:rPr lang="en-US" sz="1600" dirty="0" err="1"/>
              <a:t>Aimsity</a:t>
            </a:r>
            <a:r>
              <a:rPr lang="en-US" sz="1600" dirty="0"/>
              <a:t>, 2025</a:t>
            </a:r>
            <a:endParaRPr lang="en-MY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0E788-8BF5-E290-4A0B-3DDE204FE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3" y="365125"/>
            <a:ext cx="11353800" cy="62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4E5E6-22C5-81ED-B5B2-39CF20F00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A0FC-BDD0-9850-610A-5C8C674A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1F37324-B2DE-4DB6-FF4B-060BEF8D43B9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755027" cy="50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Improve Student’s Web Project – </a:t>
            </a:r>
            <a:r>
              <a:rPr lang="en-US" sz="1600" dirty="0" err="1"/>
              <a:t>Aimsity</a:t>
            </a:r>
            <a:r>
              <a:rPr lang="en-US" sz="1600" dirty="0"/>
              <a:t>, 2025</a:t>
            </a:r>
            <a:endParaRPr lang="en-MY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83FFA-DC3D-D407-DA5D-4E978D216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62" y="357818"/>
            <a:ext cx="11353800" cy="61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F9860-33DE-6128-3A70-CB14F8885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DFF7-A837-34FB-9521-57D4589D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EA6AA40-8650-44DD-27BA-2A58D993256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755027" cy="50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Improve Student’s Web Project – </a:t>
            </a:r>
            <a:r>
              <a:rPr lang="en-US" sz="1600" dirty="0" err="1"/>
              <a:t>Aimsity</a:t>
            </a:r>
            <a:r>
              <a:rPr lang="en-US" sz="1600" dirty="0"/>
              <a:t>, 2025</a:t>
            </a:r>
            <a:endParaRPr lang="en-MY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9140F-1FB4-04FE-8345-26E1A2AC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6" y="365125"/>
            <a:ext cx="11755395" cy="631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75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4F84E-0B4D-5453-34CF-CD35A3B1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B082F-BA80-7DA3-E04A-10BD7C4E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0657145-8140-9A1E-7FED-97AD0569409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755027" cy="50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Improve Student’s Web Project – </a:t>
            </a:r>
            <a:r>
              <a:rPr lang="en-US" sz="1600" dirty="0" err="1"/>
              <a:t>Aimsity</a:t>
            </a:r>
            <a:r>
              <a:rPr lang="en-US" sz="1600" dirty="0"/>
              <a:t>, 2025</a:t>
            </a:r>
            <a:endParaRPr lang="en-MY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5FE0B-1976-FD38-3B89-346B5736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8" y="275386"/>
            <a:ext cx="11615351" cy="63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2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76C6B-27CC-A998-2561-263BB6C4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B516AE5-B34A-FCAF-AD6E-99043595493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755027" cy="50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Improve Student’s Web Project – </a:t>
            </a:r>
            <a:r>
              <a:rPr lang="en-US" sz="1600" dirty="0" err="1"/>
              <a:t>Aimsity</a:t>
            </a:r>
            <a:r>
              <a:rPr lang="en-US" sz="1600" dirty="0"/>
              <a:t>, 2025</a:t>
            </a:r>
            <a:endParaRPr lang="en-MY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C9D65-4F0D-1015-A415-88683EEE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33" y="365125"/>
            <a:ext cx="7699885" cy="635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26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FE06D-EAAB-33B3-C24C-53E344992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616A85F3-6F02-6DF7-FD4B-1D619EFB4EA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755027" cy="50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Improve Student’s Web Project – </a:t>
            </a:r>
            <a:r>
              <a:rPr lang="en-US" sz="1600" dirty="0" err="1"/>
              <a:t>Aimsity</a:t>
            </a:r>
            <a:r>
              <a:rPr lang="en-US" sz="1600" dirty="0"/>
              <a:t>, 2025</a:t>
            </a:r>
            <a:endParaRPr lang="en-MY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A8D88-652D-9F4E-F1F2-58E8E1D9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2" y="338102"/>
            <a:ext cx="11417643" cy="61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EAFD8-BAFE-8499-EF58-AEEE58A6A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2ECE683-D4B7-5636-D758-12CB00134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7809470" cy="46745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Coolest Project Malaysia Competition Web Category 2019 – team project(2</a:t>
            </a:r>
            <a:r>
              <a:rPr lang="en-US" baseline="30000" dirty="0"/>
              <a:t>nd</a:t>
            </a:r>
            <a:r>
              <a:rPr lang="en-US" dirty="0"/>
              <a:t> place)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06C19-4CFC-C111-F1F6-FEAFBC57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232"/>
            <a:ext cx="12192000" cy="665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101EF-C0BA-F826-0D12-43F8B2E18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78EAE8-CE5B-718E-6746-BBD8F5147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7809470" cy="46745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Coolest Project Malaysia Competition Web Category 2019 – team project(2</a:t>
            </a:r>
            <a:r>
              <a:rPr lang="en-US" baseline="30000" dirty="0"/>
              <a:t>nd</a:t>
            </a:r>
            <a:r>
              <a:rPr lang="en-US" dirty="0"/>
              <a:t> place)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39FA7-0B2A-3A31-10D1-9EE17F77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67" y="283064"/>
            <a:ext cx="9975687" cy="6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6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FD2EE-2C8F-3E35-A042-C029F552F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7D0AB2D-04CA-0519-D958-86476B39C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0"/>
            <a:ext cx="5733535" cy="46745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Diploma Web Group Assignment (2022) – Group assignment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36D4E-1709-1690-E0C1-D8BE1C4C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9" y="544773"/>
            <a:ext cx="11269362" cy="60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3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97947-A63E-AD2A-CD7A-18C254FEE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49000F-A110-47DA-F007-5AE7B77C6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0"/>
            <a:ext cx="5733535" cy="46745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Diploma Web Group Assignment (2022) – Group assignment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EC515-1611-0350-3C79-DA17B2C9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8" y="234252"/>
            <a:ext cx="11949104" cy="63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A043-7BEC-40B5-C76A-83589B821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CB3423-AAE6-2AAA-4280-257A0485E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0"/>
            <a:ext cx="5733535" cy="46745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Diploma Web Group Assignment (2022) – Group assignment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07F4F-529F-6D57-6FA7-20BD6001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3" y="338091"/>
            <a:ext cx="11532973" cy="61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0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0AE39827-140C-2AF2-1686-7A8CD8C249A0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5931244" cy="502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Degree ASP.NET (2024) – Group assignment</a:t>
            </a:r>
            <a:endParaRPr lang="en-MY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8D2F1B-11BD-515F-78F0-8134D89FA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8" y="502508"/>
            <a:ext cx="11409663" cy="608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46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CDCF1-0D8E-D587-962E-108769B1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46943F0-8548-9D8E-FBA9-A25BE16929D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5931244" cy="502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Degree ASP.NET (2024) – Group assignment</a:t>
            </a:r>
            <a:endParaRPr lang="en-MY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633269-F8B4-46A5-7558-B487C355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05" y="570084"/>
            <a:ext cx="11244906" cy="61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4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BBCE8-5F59-BC61-AFBA-E763DF245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C1F8E13A-0A81-7FDE-59BF-5CA59CBE287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5931244" cy="502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Degree ASP.NET (2024) – Group assignment</a:t>
            </a:r>
            <a:endParaRPr lang="en-MY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318012-5AA4-15B8-E815-BDD71124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1" y="502508"/>
            <a:ext cx="11710458" cy="62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59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189</Words>
  <Application>Microsoft Office PowerPoint</Application>
  <PresentationFormat>Widescreen</PresentationFormat>
  <Paragraphs>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 JIAN BIN Moe</dc:creator>
  <cp:lastModifiedBy>CHAN JIAN BIN Moe</cp:lastModifiedBy>
  <cp:revision>2</cp:revision>
  <dcterms:created xsi:type="dcterms:W3CDTF">2025-09-26T05:13:38Z</dcterms:created>
  <dcterms:modified xsi:type="dcterms:W3CDTF">2025-09-26T05:51:37Z</dcterms:modified>
</cp:coreProperties>
</file>